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1" r:id="rId4"/>
    <p:sldMasterId id="214748370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Ubuntu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Fjalla One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buntu-bold.fntdata"/><Relationship Id="rId22" Type="http://schemas.openxmlformats.org/officeDocument/2006/relationships/font" Target="fonts/Ubuntu-boldItalic.fntdata"/><Relationship Id="rId21" Type="http://schemas.openxmlformats.org/officeDocument/2006/relationships/font" Target="fonts/Ubuntu-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7" Type="http://schemas.openxmlformats.org/officeDocument/2006/relationships/font" Target="fonts/FjallaOne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Ubuntu-regular.fntdata"/><Relationship Id="rId18" Type="http://schemas.openxmlformats.org/officeDocument/2006/relationships/slide" Target="slides/slide1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png>
</file>

<file path=ppt/media/image32.jpg>
</file>

<file path=ppt/media/image33.jpg>
</file>

<file path=ppt/media/image34.jpg>
</file>

<file path=ppt/media/image35.jpg>
</file>

<file path=ppt/media/image36.jpg>
</file>

<file path=ppt/media/image37.png>
</file>

<file path=ppt/media/image38.png>
</file>

<file path=ppt/media/image39.jpg>
</file>

<file path=ppt/media/image4.jpg>
</file>

<file path=ppt/media/image41.png>
</file>

<file path=ppt/media/image42.png>
</file>

<file path=ppt/media/image43.png>
</file>

<file path=ppt/media/image45.png>
</file>

<file path=ppt/media/image46.png>
</file>

<file path=ppt/media/image47.png>
</file>

<file path=ppt/media/image48.png>
</file>

<file path=ppt/media/image5.jpg>
</file>

<file path=ppt/media/image50.png>
</file>

<file path=ppt/media/image51.png>
</file>

<file path=ppt/media/image52.png>
</file>

<file path=ppt/media/image53.png>
</file>

<file path=ppt/media/image54.jpg>
</file>

<file path=ppt/media/image55.jpg>
</file>

<file path=ppt/media/image56.png>
</file>

<file path=ppt/media/image57.png>
</file>

<file path=ppt/media/image58.png>
</file>

<file path=ppt/media/image59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0d23ca9908_1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0d23ca9908_1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0d23ca9908_1_17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0d23ca9908_1_17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0d23ca9908_1_1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0d23ca9908_1_1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0d23ca9908_1_1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0d23ca9908_1_1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0d23ca9908_1_7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0d23ca9908_1_7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0d23ca9908_1_7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0d23ca9908_1_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0d23ca9908_1_7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0d23ca9908_1_7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0d23ca9908_1_1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0d23ca9908_1_1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0d23ca9908_1_1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0d23ca9908_1_1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0d23ca9908_1_1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0d23ca9908_1_1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0d23ca9908_1_16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0d23ca9908_1_1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0d23ca9908_1_1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0d23ca9908_1_1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Relationship Id="rId3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1.png"/><Relationship Id="rId3" Type="http://schemas.openxmlformats.org/officeDocument/2006/relationships/image" Target="../media/image4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Relationship Id="rId3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5.jp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6.jp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jp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4.jp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9.jp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5.jpg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9.jp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jp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4.jp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9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75" y="555"/>
            <a:ext cx="9143998" cy="514238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4"/>
          <p:cNvSpPr txBox="1"/>
          <p:nvPr>
            <p:ph type="ctrTitle"/>
          </p:nvPr>
        </p:nvSpPr>
        <p:spPr>
          <a:xfrm>
            <a:off x="1690725" y="1083475"/>
            <a:ext cx="5762700" cy="217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2333375" y="3333075"/>
            <a:ext cx="4476900" cy="8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50" y="555"/>
            <a:ext cx="9143998" cy="5142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950" y="697875"/>
            <a:ext cx="4376801" cy="3520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5"/>
          <p:cNvSpPr txBox="1"/>
          <p:nvPr>
            <p:ph type="title"/>
          </p:nvPr>
        </p:nvSpPr>
        <p:spPr>
          <a:xfrm>
            <a:off x="2769675" y="2381700"/>
            <a:ext cx="3599700" cy="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1" name="Google Shape;61;p15"/>
          <p:cNvSpPr txBox="1"/>
          <p:nvPr>
            <p:ph hasCustomPrompt="1" idx="2" type="title"/>
          </p:nvPr>
        </p:nvSpPr>
        <p:spPr>
          <a:xfrm>
            <a:off x="3454425" y="1495050"/>
            <a:ext cx="2239800" cy="8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3451950" y="2905575"/>
            <a:ext cx="2235300" cy="7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55"/>
            <a:ext cx="9143998" cy="514238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6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728100" y="1152475"/>
            <a:ext cx="768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596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7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2" type="title"/>
          </p:nvPr>
        </p:nvSpPr>
        <p:spPr>
          <a:xfrm>
            <a:off x="1917450" y="3392675"/>
            <a:ext cx="24462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1" name="Google Shape;71;p17"/>
          <p:cNvSpPr txBox="1"/>
          <p:nvPr>
            <p:ph idx="3" type="title"/>
          </p:nvPr>
        </p:nvSpPr>
        <p:spPr>
          <a:xfrm>
            <a:off x="4772373" y="3392675"/>
            <a:ext cx="24462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2" name="Google Shape;72;p17"/>
          <p:cNvSpPr txBox="1"/>
          <p:nvPr>
            <p:ph idx="1" type="subTitle"/>
          </p:nvPr>
        </p:nvSpPr>
        <p:spPr>
          <a:xfrm>
            <a:off x="1917425" y="3727475"/>
            <a:ext cx="24462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4" type="subTitle"/>
          </p:nvPr>
        </p:nvSpPr>
        <p:spPr>
          <a:xfrm>
            <a:off x="4772375" y="3727475"/>
            <a:ext cx="24462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8" cy="5142378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9"/>
          <p:cNvSpPr txBox="1"/>
          <p:nvPr>
            <p:ph type="title"/>
          </p:nvPr>
        </p:nvSpPr>
        <p:spPr>
          <a:xfrm>
            <a:off x="4626100" y="1532550"/>
            <a:ext cx="2253300" cy="105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4626100" y="2507225"/>
            <a:ext cx="2253300" cy="11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2208454" y="0"/>
            <a:ext cx="11590229" cy="27041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/>
          <p:nvPr>
            <p:ph type="title"/>
          </p:nvPr>
        </p:nvSpPr>
        <p:spPr>
          <a:xfrm>
            <a:off x="6049800" y="460875"/>
            <a:ext cx="2366100" cy="23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"/>
              <a:buNone/>
              <a:defRPr sz="30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83" name="Google Shape;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65032" y="2571755"/>
            <a:ext cx="9611725" cy="264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226" y="446344"/>
            <a:ext cx="1755275" cy="175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53753" y="3871979"/>
            <a:ext cx="832730" cy="832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50" y="555"/>
            <a:ext cx="9143998" cy="5142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950" y="697875"/>
            <a:ext cx="4376801" cy="3520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1"/>
          <p:cNvSpPr txBox="1"/>
          <p:nvPr>
            <p:ph type="title"/>
          </p:nvPr>
        </p:nvSpPr>
        <p:spPr>
          <a:xfrm>
            <a:off x="3449700" y="2381700"/>
            <a:ext cx="2239800" cy="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0" name="Google Shape;90;p21"/>
          <p:cNvSpPr txBox="1"/>
          <p:nvPr>
            <p:ph hasCustomPrompt="1" idx="2" type="title"/>
          </p:nvPr>
        </p:nvSpPr>
        <p:spPr>
          <a:xfrm>
            <a:off x="3454425" y="1495050"/>
            <a:ext cx="2239800" cy="8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1"/>
          <p:cNvSpPr txBox="1"/>
          <p:nvPr>
            <p:ph idx="1" type="subTitle"/>
          </p:nvPr>
        </p:nvSpPr>
        <p:spPr>
          <a:xfrm>
            <a:off x="3451950" y="2905575"/>
            <a:ext cx="2235300" cy="7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2"/>
          <p:cNvSpPr txBox="1"/>
          <p:nvPr>
            <p:ph type="title"/>
          </p:nvPr>
        </p:nvSpPr>
        <p:spPr>
          <a:xfrm>
            <a:off x="720000" y="540000"/>
            <a:ext cx="3852000" cy="40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8" cy="514237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3"/>
          <p:cNvSpPr txBox="1"/>
          <p:nvPr>
            <p:ph hasCustomPrompt="1" type="title"/>
          </p:nvPr>
        </p:nvSpPr>
        <p:spPr>
          <a:xfrm>
            <a:off x="728100" y="1921675"/>
            <a:ext cx="7687800" cy="114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7" name="Google Shape;97;p23"/>
          <p:cNvSpPr txBox="1"/>
          <p:nvPr>
            <p:ph idx="1" type="body"/>
          </p:nvPr>
        </p:nvSpPr>
        <p:spPr>
          <a:xfrm>
            <a:off x="728100" y="3145100"/>
            <a:ext cx="7687800" cy="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CUSTOM_6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966" y="0"/>
            <a:ext cx="914596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5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3" name="Google Shape;103;p25"/>
          <p:cNvSpPr txBox="1"/>
          <p:nvPr>
            <p:ph idx="1" type="subTitle"/>
          </p:nvPr>
        </p:nvSpPr>
        <p:spPr>
          <a:xfrm>
            <a:off x="1028925" y="3535333"/>
            <a:ext cx="2316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5"/>
          <p:cNvSpPr txBox="1"/>
          <p:nvPr>
            <p:ph idx="2" type="title"/>
          </p:nvPr>
        </p:nvSpPr>
        <p:spPr>
          <a:xfrm>
            <a:off x="1028925" y="3317661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5" name="Google Shape;105;p25"/>
          <p:cNvSpPr txBox="1"/>
          <p:nvPr>
            <p:ph idx="3" type="subTitle"/>
          </p:nvPr>
        </p:nvSpPr>
        <p:spPr>
          <a:xfrm>
            <a:off x="3413996" y="2799158"/>
            <a:ext cx="2316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5"/>
          <p:cNvSpPr txBox="1"/>
          <p:nvPr>
            <p:ph idx="4" type="title"/>
          </p:nvPr>
        </p:nvSpPr>
        <p:spPr>
          <a:xfrm>
            <a:off x="3413999" y="2581486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7" name="Google Shape;107;p25"/>
          <p:cNvSpPr txBox="1"/>
          <p:nvPr>
            <p:ph idx="5" type="subTitle"/>
          </p:nvPr>
        </p:nvSpPr>
        <p:spPr>
          <a:xfrm>
            <a:off x="5799079" y="3535333"/>
            <a:ext cx="2316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5"/>
          <p:cNvSpPr txBox="1"/>
          <p:nvPr>
            <p:ph idx="6" type="title"/>
          </p:nvPr>
        </p:nvSpPr>
        <p:spPr>
          <a:xfrm>
            <a:off x="5799085" y="3317661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CUSTOM_1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8" cy="514239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6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CUSTOM_1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8" cy="5142392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7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4">
  <p:cSld name="CUSTOM_11_2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8" cy="5142392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8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5">
  <p:cSld name="CUSTOM_11_3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597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9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6">
  <p:cSld name="CUSTOM_11_4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597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0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7">
  <p:cSld name="CUSTOM_11_5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8" cy="5142392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31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8">
  <p:cSld name="CUSTOM_11_6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76" y="0"/>
            <a:ext cx="914595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2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9">
  <p:cSld name="CUSTOM_11_7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597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3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0">
  <p:cSld name="CUSTOM_11_8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082002" cy="5107527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34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1">
  <p:cSld name="CUSTOM_11_9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8" cy="5142392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35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2">
  <p:cSld name="CUSTOM_11_10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597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36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3">
  <p:cSld name="CUSTOM_11_1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8" cy="5142392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7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4">
  <p:cSld name="CUSTOM_11_1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597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8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5">
  <p:cSld name="CUSTOM_11_1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8" cy="5142392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9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6">
  <p:cSld name="CUSTOM_11_14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597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40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7">
  <p:cSld name="CUSTOM_11_15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597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41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2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8" cy="514238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42"/>
          <p:cNvSpPr txBox="1"/>
          <p:nvPr>
            <p:ph type="title"/>
          </p:nvPr>
        </p:nvSpPr>
        <p:spPr>
          <a:xfrm>
            <a:off x="1585475" y="1923450"/>
            <a:ext cx="5964900" cy="129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0" name="Google Shape;160;p42"/>
          <p:cNvSpPr txBox="1"/>
          <p:nvPr>
            <p:ph idx="2" type="title"/>
          </p:nvPr>
        </p:nvSpPr>
        <p:spPr>
          <a:xfrm>
            <a:off x="1890300" y="3154775"/>
            <a:ext cx="53634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3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63" name="Google Shape;163;p43"/>
          <p:cNvSpPr txBox="1"/>
          <p:nvPr>
            <p:ph idx="1" type="body"/>
          </p:nvPr>
        </p:nvSpPr>
        <p:spPr>
          <a:xfrm>
            <a:off x="728100" y="1152475"/>
            <a:ext cx="768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2">
  <p:cSld name="CUSTOM_4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958" y="0"/>
            <a:ext cx="914596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44"/>
          <p:cNvSpPr txBox="1"/>
          <p:nvPr>
            <p:ph type="title"/>
          </p:nvPr>
        </p:nvSpPr>
        <p:spPr>
          <a:xfrm>
            <a:off x="1832075" y="1532563"/>
            <a:ext cx="2739900" cy="105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44"/>
          <p:cNvSpPr txBox="1"/>
          <p:nvPr>
            <p:ph idx="1" type="body"/>
          </p:nvPr>
        </p:nvSpPr>
        <p:spPr>
          <a:xfrm>
            <a:off x="1832094" y="2507238"/>
            <a:ext cx="2739900" cy="11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5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55"/>
            <a:ext cx="9143998" cy="5142388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45"/>
          <p:cNvSpPr txBox="1"/>
          <p:nvPr>
            <p:ph type="title"/>
          </p:nvPr>
        </p:nvSpPr>
        <p:spPr>
          <a:xfrm>
            <a:off x="4740586" y="1560800"/>
            <a:ext cx="35148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1" name="Google Shape;171;p45"/>
          <p:cNvSpPr txBox="1"/>
          <p:nvPr>
            <p:ph idx="2" type="title"/>
          </p:nvPr>
        </p:nvSpPr>
        <p:spPr>
          <a:xfrm>
            <a:off x="888614" y="1560800"/>
            <a:ext cx="35148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2" name="Google Shape;172;p45"/>
          <p:cNvSpPr txBox="1"/>
          <p:nvPr>
            <p:ph idx="3"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73" name="Google Shape;173;p45"/>
          <p:cNvSpPr txBox="1"/>
          <p:nvPr>
            <p:ph idx="1" type="subTitle"/>
          </p:nvPr>
        </p:nvSpPr>
        <p:spPr>
          <a:xfrm>
            <a:off x="4572000" y="2007225"/>
            <a:ext cx="3852000" cy="21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174" name="Google Shape;174;p45"/>
          <p:cNvSpPr txBox="1"/>
          <p:nvPr>
            <p:ph idx="4" type="subTitle"/>
          </p:nvPr>
        </p:nvSpPr>
        <p:spPr>
          <a:xfrm>
            <a:off x="720000" y="2007225"/>
            <a:ext cx="3852000" cy="21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6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050" y="555"/>
            <a:ext cx="9143998" cy="5142388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46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78" name="Google Shape;178;p46"/>
          <p:cNvSpPr txBox="1"/>
          <p:nvPr>
            <p:ph idx="1" type="subTitle"/>
          </p:nvPr>
        </p:nvSpPr>
        <p:spPr>
          <a:xfrm>
            <a:off x="724125" y="2806421"/>
            <a:ext cx="23160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46"/>
          <p:cNvSpPr txBox="1"/>
          <p:nvPr>
            <p:ph idx="2" type="title"/>
          </p:nvPr>
        </p:nvSpPr>
        <p:spPr>
          <a:xfrm>
            <a:off x="724125" y="2581486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0" name="Google Shape;180;p46"/>
          <p:cNvSpPr txBox="1"/>
          <p:nvPr>
            <p:ph idx="3" type="subTitle"/>
          </p:nvPr>
        </p:nvSpPr>
        <p:spPr>
          <a:xfrm>
            <a:off x="3413999" y="2806421"/>
            <a:ext cx="23160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46"/>
          <p:cNvSpPr txBox="1"/>
          <p:nvPr>
            <p:ph idx="4" type="title"/>
          </p:nvPr>
        </p:nvSpPr>
        <p:spPr>
          <a:xfrm>
            <a:off x="3413999" y="2581486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2" name="Google Shape;182;p46"/>
          <p:cNvSpPr txBox="1"/>
          <p:nvPr>
            <p:ph idx="5" type="subTitle"/>
          </p:nvPr>
        </p:nvSpPr>
        <p:spPr>
          <a:xfrm>
            <a:off x="6103872" y="2806421"/>
            <a:ext cx="23160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46"/>
          <p:cNvSpPr txBox="1"/>
          <p:nvPr>
            <p:ph idx="6" type="title"/>
          </p:nvPr>
        </p:nvSpPr>
        <p:spPr>
          <a:xfrm>
            <a:off x="6103872" y="2581486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7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050" y="555"/>
            <a:ext cx="9143998" cy="514238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47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87" name="Google Shape;187;p47"/>
          <p:cNvSpPr txBox="1"/>
          <p:nvPr>
            <p:ph idx="1" type="subTitle"/>
          </p:nvPr>
        </p:nvSpPr>
        <p:spPr>
          <a:xfrm>
            <a:off x="724125" y="2960730"/>
            <a:ext cx="17463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47"/>
          <p:cNvSpPr txBox="1"/>
          <p:nvPr>
            <p:ph idx="2" type="title"/>
          </p:nvPr>
        </p:nvSpPr>
        <p:spPr>
          <a:xfrm>
            <a:off x="724125" y="2733890"/>
            <a:ext cx="17463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9" name="Google Shape;189;p47"/>
          <p:cNvSpPr txBox="1"/>
          <p:nvPr>
            <p:ph idx="3" type="subTitle"/>
          </p:nvPr>
        </p:nvSpPr>
        <p:spPr>
          <a:xfrm>
            <a:off x="2707312" y="2960730"/>
            <a:ext cx="17463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47"/>
          <p:cNvSpPr txBox="1"/>
          <p:nvPr>
            <p:ph idx="4" type="title"/>
          </p:nvPr>
        </p:nvSpPr>
        <p:spPr>
          <a:xfrm>
            <a:off x="2707312" y="2733890"/>
            <a:ext cx="17463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1" name="Google Shape;191;p47"/>
          <p:cNvSpPr txBox="1"/>
          <p:nvPr>
            <p:ph idx="5" type="subTitle"/>
          </p:nvPr>
        </p:nvSpPr>
        <p:spPr>
          <a:xfrm>
            <a:off x="4690498" y="2960730"/>
            <a:ext cx="17463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47"/>
          <p:cNvSpPr txBox="1"/>
          <p:nvPr>
            <p:ph idx="6" type="title"/>
          </p:nvPr>
        </p:nvSpPr>
        <p:spPr>
          <a:xfrm>
            <a:off x="4690498" y="2733890"/>
            <a:ext cx="17463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3" name="Google Shape;193;p47"/>
          <p:cNvSpPr txBox="1"/>
          <p:nvPr>
            <p:ph idx="7" type="subTitle"/>
          </p:nvPr>
        </p:nvSpPr>
        <p:spPr>
          <a:xfrm>
            <a:off x="6673685" y="2960730"/>
            <a:ext cx="17463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47"/>
          <p:cNvSpPr txBox="1"/>
          <p:nvPr>
            <p:ph idx="8" type="title"/>
          </p:nvPr>
        </p:nvSpPr>
        <p:spPr>
          <a:xfrm>
            <a:off x="6673685" y="2733890"/>
            <a:ext cx="17463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55"/>
            <a:ext cx="9143998" cy="5142388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48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98" name="Google Shape;198;p48"/>
          <p:cNvSpPr txBox="1"/>
          <p:nvPr>
            <p:ph idx="1" type="subTitle"/>
          </p:nvPr>
        </p:nvSpPr>
        <p:spPr>
          <a:xfrm>
            <a:off x="724125" y="2190967"/>
            <a:ext cx="2316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48"/>
          <p:cNvSpPr txBox="1"/>
          <p:nvPr>
            <p:ph idx="2" type="title"/>
          </p:nvPr>
        </p:nvSpPr>
        <p:spPr>
          <a:xfrm>
            <a:off x="724125" y="1964120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0" name="Google Shape;200;p48"/>
          <p:cNvSpPr txBox="1"/>
          <p:nvPr>
            <p:ph hasCustomPrompt="1" idx="3" type="title"/>
          </p:nvPr>
        </p:nvSpPr>
        <p:spPr>
          <a:xfrm>
            <a:off x="724137" y="1464573"/>
            <a:ext cx="2316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48"/>
          <p:cNvSpPr txBox="1"/>
          <p:nvPr>
            <p:ph idx="4" type="subTitle"/>
          </p:nvPr>
        </p:nvSpPr>
        <p:spPr>
          <a:xfrm>
            <a:off x="3413996" y="2190967"/>
            <a:ext cx="2316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48"/>
          <p:cNvSpPr txBox="1"/>
          <p:nvPr>
            <p:ph idx="5" type="title"/>
          </p:nvPr>
        </p:nvSpPr>
        <p:spPr>
          <a:xfrm>
            <a:off x="3413999" y="1964120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3" name="Google Shape;203;p48"/>
          <p:cNvSpPr txBox="1"/>
          <p:nvPr>
            <p:ph hasCustomPrompt="1" idx="6" type="title"/>
          </p:nvPr>
        </p:nvSpPr>
        <p:spPr>
          <a:xfrm>
            <a:off x="3414008" y="1464573"/>
            <a:ext cx="2316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4" name="Google Shape;204;p48"/>
          <p:cNvSpPr txBox="1"/>
          <p:nvPr>
            <p:ph idx="7" type="subTitle"/>
          </p:nvPr>
        </p:nvSpPr>
        <p:spPr>
          <a:xfrm>
            <a:off x="6103866" y="2190967"/>
            <a:ext cx="2316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48"/>
          <p:cNvSpPr txBox="1"/>
          <p:nvPr>
            <p:ph idx="8" type="title"/>
          </p:nvPr>
        </p:nvSpPr>
        <p:spPr>
          <a:xfrm>
            <a:off x="6103872" y="1964120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6" name="Google Shape;206;p48"/>
          <p:cNvSpPr txBox="1"/>
          <p:nvPr>
            <p:ph hasCustomPrompt="1" idx="9" type="title"/>
          </p:nvPr>
        </p:nvSpPr>
        <p:spPr>
          <a:xfrm>
            <a:off x="6103879" y="1464573"/>
            <a:ext cx="2316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" name="Google Shape;207;p48"/>
          <p:cNvSpPr txBox="1"/>
          <p:nvPr>
            <p:ph idx="13" type="subTitle"/>
          </p:nvPr>
        </p:nvSpPr>
        <p:spPr>
          <a:xfrm>
            <a:off x="724125" y="3752308"/>
            <a:ext cx="2316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48"/>
          <p:cNvSpPr txBox="1"/>
          <p:nvPr>
            <p:ph idx="14" type="title"/>
          </p:nvPr>
        </p:nvSpPr>
        <p:spPr>
          <a:xfrm>
            <a:off x="724125" y="3525461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9" name="Google Shape;209;p48"/>
          <p:cNvSpPr txBox="1"/>
          <p:nvPr>
            <p:ph hasCustomPrompt="1" idx="15" type="title"/>
          </p:nvPr>
        </p:nvSpPr>
        <p:spPr>
          <a:xfrm>
            <a:off x="724137" y="3025914"/>
            <a:ext cx="2316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0" name="Google Shape;210;p48"/>
          <p:cNvSpPr txBox="1"/>
          <p:nvPr>
            <p:ph idx="16" type="subTitle"/>
          </p:nvPr>
        </p:nvSpPr>
        <p:spPr>
          <a:xfrm>
            <a:off x="3413996" y="3752308"/>
            <a:ext cx="2316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48"/>
          <p:cNvSpPr txBox="1"/>
          <p:nvPr>
            <p:ph idx="17" type="title"/>
          </p:nvPr>
        </p:nvSpPr>
        <p:spPr>
          <a:xfrm>
            <a:off x="3413999" y="3525461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2" name="Google Shape;212;p48"/>
          <p:cNvSpPr txBox="1"/>
          <p:nvPr>
            <p:ph hasCustomPrompt="1" idx="18" type="title"/>
          </p:nvPr>
        </p:nvSpPr>
        <p:spPr>
          <a:xfrm>
            <a:off x="3414008" y="3025914"/>
            <a:ext cx="2316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3" name="Google Shape;213;p48"/>
          <p:cNvSpPr txBox="1"/>
          <p:nvPr>
            <p:ph idx="19" type="subTitle"/>
          </p:nvPr>
        </p:nvSpPr>
        <p:spPr>
          <a:xfrm>
            <a:off x="6103866" y="3752308"/>
            <a:ext cx="2316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48"/>
          <p:cNvSpPr txBox="1"/>
          <p:nvPr>
            <p:ph idx="20" type="title"/>
          </p:nvPr>
        </p:nvSpPr>
        <p:spPr>
          <a:xfrm>
            <a:off x="6103872" y="3525461"/>
            <a:ext cx="23160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5" name="Google Shape;215;p48"/>
          <p:cNvSpPr txBox="1"/>
          <p:nvPr>
            <p:ph hasCustomPrompt="1" idx="21" type="title"/>
          </p:nvPr>
        </p:nvSpPr>
        <p:spPr>
          <a:xfrm>
            <a:off x="6103879" y="3025914"/>
            <a:ext cx="2316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Columns 1">
  <p:cSld name="CUSTOM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050" y="555"/>
            <a:ext cx="9143998" cy="5142388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9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19" name="Google Shape;219;p49"/>
          <p:cNvSpPr txBox="1"/>
          <p:nvPr>
            <p:ph idx="1" type="subTitle"/>
          </p:nvPr>
        </p:nvSpPr>
        <p:spPr>
          <a:xfrm>
            <a:off x="724133" y="2168320"/>
            <a:ext cx="2103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49"/>
          <p:cNvSpPr txBox="1"/>
          <p:nvPr>
            <p:ph idx="2" type="title"/>
          </p:nvPr>
        </p:nvSpPr>
        <p:spPr>
          <a:xfrm>
            <a:off x="724133" y="1941475"/>
            <a:ext cx="21039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1" name="Google Shape;221;p49"/>
          <p:cNvSpPr txBox="1"/>
          <p:nvPr>
            <p:ph idx="3" type="subTitle"/>
          </p:nvPr>
        </p:nvSpPr>
        <p:spPr>
          <a:xfrm>
            <a:off x="3520108" y="2186707"/>
            <a:ext cx="2103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49"/>
          <p:cNvSpPr txBox="1"/>
          <p:nvPr>
            <p:ph idx="4" type="title"/>
          </p:nvPr>
        </p:nvSpPr>
        <p:spPr>
          <a:xfrm>
            <a:off x="3520111" y="1959862"/>
            <a:ext cx="21039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3" name="Google Shape;223;p49"/>
          <p:cNvSpPr txBox="1"/>
          <p:nvPr>
            <p:ph idx="5" type="subTitle"/>
          </p:nvPr>
        </p:nvSpPr>
        <p:spPr>
          <a:xfrm>
            <a:off x="724125" y="3523511"/>
            <a:ext cx="2103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49"/>
          <p:cNvSpPr txBox="1"/>
          <p:nvPr>
            <p:ph idx="6" type="title"/>
          </p:nvPr>
        </p:nvSpPr>
        <p:spPr>
          <a:xfrm>
            <a:off x="724130" y="3296666"/>
            <a:ext cx="21039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5" name="Google Shape;225;p49"/>
          <p:cNvSpPr txBox="1"/>
          <p:nvPr>
            <p:ph idx="7" type="subTitle"/>
          </p:nvPr>
        </p:nvSpPr>
        <p:spPr>
          <a:xfrm>
            <a:off x="3520112" y="3523527"/>
            <a:ext cx="2103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49"/>
          <p:cNvSpPr txBox="1"/>
          <p:nvPr>
            <p:ph idx="8" type="title"/>
          </p:nvPr>
        </p:nvSpPr>
        <p:spPr>
          <a:xfrm>
            <a:off x="3520112" y="3296681"/>
            <a:ext cx="21039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7" name="Google Shape;227;p49"/>
          <p:cNvSpPr txBox="1"/>
          <p:nvPr>
            <p:ph idx="9" type="subTitle"/>
          </p:nvPr>
        </p:nvSpPr>
        <p:spPr>
          <a:xfrm>
            <a:off x="6316088" y="2186723"/>
            <a:ext cx="2103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49"/>
          <p:cNvSpPr txBox="1"/>
          <p:nvPr>
            <p:ph idx="13" type="title"/>
          </p:nvPr>
        </p:nvSpPr>
        <p:spPr>
          <a:xfrm>
            <a:off x="6316091" y="1959878"/>
            <a:ext cx="21039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9" name="Google Shape;229;p49"/>
          <p:cNvSpPr txBox="1"/>
          <p:nvPr>
            <p:ph idx="14" type="subTitle"/>
          </p:nvPr>
        </p:nvSpPr>
        <p:spPr>
          <a:xfrm>
            <a:off x="6316084" y="3523527"/>
            <a:ext cx="2103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49"/>
          <p:cNvSpPr txBox="1"/>
          <p:nvPr>
            <p:ph idx="15" type="title"/>
          </p:nvPr>
        </p:nvSpPr>
        <p:spPr>
          <a:xfrm>
            <a:off x="6316089" y="3296681"/>
            <a:ext cx="21039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11375" y="-342725"/>
            <a:ext cx="10563902" cy="594092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50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34" name="Google Shape;234;p50"/>
          <p:cNvSpPr txBox="1"/>
          <p:nvPr>
            <p:ph idx="1" type="subTitle"/>
          </p:nvPr>
        </p:nvSpPr>
        <p:spPr>
          <a:xfrm>
            <a:off x="2171000" y="1651000"/>
            <a:ext cx="4801200" cy="22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555"/>
            <a:ext cx="9143998" cy="5142388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51"/>
          <p:cNvSpPr txBox="1"/>
          <p:nvPr>
            <p:ph type="ctrTitle"/>
          </p:nvPr>
        </p:nvSpPr>
        <p:spPr>
          <a:xfrm>
            <a:off x="2446625" y="1284375"/>
            <a:ext cx="4250700" cy="81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8" name="Google Shape;238;p51"/>
          <p:cNvSpPr txBox="1"/>
          <p:nvPr>
            <p:ph idx="1" type="subTitle"/>
          </p:nvPr>
        </p:nvSpPr>
        <p:spPr>
          <a:xfrm>
            <a:off x="2393250" y="1921725"/>
            <a:ext cx="4357500" cy="9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9" name="Google Shape;239;p51"/>
          <p:cNvSpPr txBox="1"/>
          <p:nvPr/>
        </p:nvSpPr>
        <p:spPr>
          <a:xfrm>
            <a:off x="3243450" y="3512875"/>
            <a:ext cx="26571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1" lang="es" sz="10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including icons by </a:t>
            </a:r>
            <a:r>
              <a:rPr b="1" lang="es" sz="10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b="1" lang="es" sz="10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0.xml"/><Relationship Id="rId20" Type="http://schemas.openxmlformats.org/officeDocument/2006/relationships/slideLayout" Target="../slideLayouts/slideLayout30.xml"/><Relationship Id="rId42" Type="http://schemas.openxmlformats.org/officeDocument/2006/relationships/slideLayout" Target="../slideLayouts/slideLayout52.xml"/><Relationship Id="rId41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32.xml"/><Relationship Id="rId44" Type="http://schemas.openxmlformats.org/officeDocument/2006/relationships/theme" Target="../theme/theme3.xml"/><Relationship Id="rId21" Type="http://schemas.openxmlformats.org/officeDocument/2006/relationships/slideLayout" Target="../slideLayouts/slideLayout31.xml"/><Relationship Id="rId43" Type="http://schemas.openxmlformats.org/officeDocument/2006/relationships/slideLayout" Target="../slideLayouts/slideLayout53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4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1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1.xml"/><Relationship Id="rId3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20.xml"/><Relationship Id="rId32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23.xml"/><Relationship Id="rId35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22.xml"/><Relationship Id="rId34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25.xml"/><Relationship Id="rId37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24.xml"/><Relationship Id="rId36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27.xml"/><Relationship Id="rId39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26.xml"/><Relationship Id="rId38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5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jalla One"/>
              <a:buNone/>
              <a:defRPr b="1" sz="28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Fjalla One"/>
              <a:buNone/>
              <a:defRPr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Fjalla One"/>
              <a:buNone/>
              <a:defRPr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Fjalla One"/>
              <a:buNone/>
              <a:defRPr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Fjalla One"/>
              <a:buNone/>
              <a:defRPr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Fjalla One"/>
              <a:buNone/>
              <a:defRPr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Fjalla One"/>
              <a:buNone/>
              <a:defRPr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Fjalla One"/>
              <a:buNone/>
              <a:defRPr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Fjalla One"/>
              <a:buNone/>
              <a:defRPr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8550" y="1152475"/>
            <a:ext cx="7695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  <p:sldLayoutId id="2147483687" r:id="rId30"/>
    <p:sldLayoutId id="2147483688" r:id="rId31"/>
    <p:sldLayoutId id="2147483689" r:id="rId32"/>
    <p:sldLayoutId id="2147483690" r:id="rId33"/>
    <p:sldLayoutId id="2147483691" r:id="rId34"/>
    <p:sldLayoutId id="2147483692" r:id="rId35"/>
    <p:sldLayoutId id="2147483693" r:id="rId36"/>
    <p:sldLayoutId id="2147483694" r:id="rId37"/>
    <p:sldLayoutId id="2147483695" r:id="rId38"/>
    <p:sldLayoutId id="2147483696" r:id="rId39"/>
    <p:sldLayoutId id="2147483697" r:id="rId40"/>
    <p:sldLayoutId id="2147483698" r:id="rId41"/>
    <p:sldLayoutId id="2147483699" r:id="rId42"/>
    <p:sldLayoutId id="2147483700" r:id="rId43"/>
  </p:sldLayoutIdLst>
  <mc:AlternateContent>
    <mc:Choice Requires="p14">
      <p:transition spd="slow" p14:dur="25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7.png"/><Relationship Id="rId4" Type="http://schemas.openxmlformats.org/officeDocument/2006/relationships/image" Target="../media/image5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6.png"/><Relationship Id="rId4" Type="http://schemas.openxmlformats.org/officeDocument/2006/relationships/image" Target="../media/image57.png"/><Relationship Id="rId5" Type="http://schemas.openxmlformats.org/officeDocument/2006/relationships/image" Target="../media/image53.png"/><Relationship Id="rId6" Type="http://schemas.openxmlformats.org/officeDocument/2006/relationships/image" Target="../media/image5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jpg"/><Relationship Id="rId4" Type="http://schemas.openxmlformats.org/officeDocument/2006/relationships/image" Target="../media/image3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7.png"/><Relationship Id="rId4" Type="http://schemas.openxmlformats.org/officeDocument/2006/relationships/image" Target="../media/image4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8.png"/><Relationship Id="rId4" Type="http://schemas.openxmlformats.org/officeDocument/2006/relationships/image" Target="../media/image4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5" Type="http://schemas.openxmlformats.org/officeDocument/2006/relationships/image" Target="../media/image5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6"/>
          <p:cNvSpPr txBox="1"/>
          <p:nvPr>
            <p:ph idx="1" type="subTitle"/>
          </p:nvPr>
        </p:nvSpPr>
        <p:spPr>
          <a:xfrm>
            <a:off x="2333300" y="2996800"/>
            <a:ext cx="4476900" cy="13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-Shark explorers business case-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Alicia Caminero | Daniela García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Celia Manzano | Ema Rosas</a:t>
            </a:r>
            <a:endParaRPr sz="1400"/>
          </a:p>
        </p:txBody>
      </p:sp>
      <p:sp>
        <p:nvSpPr>
          <p:cNvPr id="249" name="Google Shape;249;p56"/>
          <p:cNvSpPr txBox="1"/>
          <p:nvPr>
            <p:ph type="ctrTitle"/>
          </p:nvPr>
        </p:nvSpPr>
        <p:spPr>
          <a:xfrm>
            <a:off x="1690650" y="747200"/>
            <a:ext cx="5762700" cy="217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Shark Attacks Database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5"/>
          <p:cNvSpPr txBox="1"/>
          <p:nvPr>
            <p:ph idx="4294967295" type="title"/>
          </p:nvPr>
        </p:nvSpPr>
        <p:spPr>
          <a:xfrm>
            <a:off x="649525" y="135325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Key questions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1800"/>
              <a:t>How do countries relate to different shark species in the context of scuba diving?</a:t>
            </a:r>
            <a:endParaRPr b="0"/>
          </a:p>
        </p:txBody>
      </p:sp>
      <p:pic>
        <p:nvPicPr>
          <p:cNvPr id="333" name="Google Shape;333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1063" y="945475"/>
            <a:ext cx="5021885" cy="414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7875" y="945475"/>
            <a:ext cx="1643588" cy="414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6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Conclusions</a:t>
            </a:r>
            <a:endParaRPr b="0"/>
          </a:p>
        </p:txBody>
      </p:sp>
      <p:sp>
        <p:nvSpPr>
          <p:cNvPr id="340" name="Google Shape;340;p66"/>
          <p:cNvSpPr txBox="1"/>
          <p:nvPr>
            <p:ph idx="2" type="title"/>
          </p:nvPr>
        </p:nvSpPr>
        <p:spPr>
          <a:xfrm>
            <a:off x="724133" y="1941475"/>
            <a:ext cx="21039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Swimming, surfing and fishing are the most dangerous activities </a:t>
            </a:r>
            <a:endParaRPr/>
          </a:p>
        </p:txBody>
      </p:sp>
      <p:sp>
        <p:nvSpPr>
          <p:cNvPr id="341" name="Google Shape;341;p66"/>
          <p:cNvSpPr txBox="1"/>
          <p:nvPr>
            <p:ph idx="4" type="title"/>
          </p:nvPr>
        </p:nvSpPr>
        <p:spPr>
          <a:xfrm>
            <a:off x="3520124" y="1823387"/>
            <a:ext cx="21039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White shark are the most dangerous, due to be apex predators</a:t>
            </a:r>
            <a:endParaRPr/>
          </a:p>
        </p:txBody>
      </p:sp>
      <p:sp>
        <p:nvSpPr>
          <p:cNvPr id="342" name="Google Shape;342;p66"/>
          <p:cNvSpPr txBox="1"/>
          <p:nvPr>
            <p:ph idx="6" type="title"/>
          </p:nvPr>
        </p:nvSpPr>
        <p:spPr>
          <a:xfrm>
            <a:off x="1638525" y="3601475"/>
            <a:ext cx="28986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Some  species like:</a:t>
            </a:r>
            <a:r>
              <a:rPr lang="es" sz="1500"/>
              <a:t>   hammerhead, tiger or nurse sharks </a:t>
            </a:r>
            <a:r>
              <a:rPr lang="es"/>
              <a:t>are usually an attraction to expertise divers and </a:t>
            </a:r>
            <a:r>
              <a:rPr lang="es"/>
              <a:t>should</a:t>
            </a:r>
            <a:r>
              <a:rPr lang="es"/>
              <a:t> not represent any danger</a:t>
            </a:r>
            <a:endParaRPr sz="2000"/>
          </a:p>
        </p:txBody>
      </p:sp>
      <p:sp>
        <p:nvSpPr>
          <p:cNvPr id="343" name="Google Shape;343;p66"/>
          <p:cNvSpPr txBox="1"/>
          <p:nvPr>
            <p:ph idx="8" type="title"/>
          </p:nvPr>
        </p:nvSpPr>
        <p:spPr>
          <a:xfrm>
            <a:off x="5044112" y="3525281"/>
            <a:ext cx="21039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Avoid bad practises like feeding them or interfering their natural habitat</a:t>
            </a:r>
            <a:endParaRPr/>
          </a:p>
        </p:txBody>
      </p:sp>
      <p:sp>
        <p:nvSpPr>
          <p:cNvPr id="344" name="Google Shape;344;p66"/>
          <p:cNvSpPr txBox="1"/>
          <p:nvPr>
            <p:ph idx="13" type="title"/>
          </p:nvPr>
        </p:nvSpPr>
        <p:spPr>
          <a:xfrm>
            <a:off x="6163703" y="1883675"/>
            <a:ext cx="2684400" cy="2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Top three  countries with higher attacks number: Russia, Australia and South Africa , but not the deadliest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1200" y="1218249"/>
            <a:ext cx="2895876" cy="329365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67"/>
          <p:cNvSpPr txBox="1"/>
          <p:nvPr>
            <p:ph type="title"/>
          </p:nvPr>
        </p:nvSpPr>
        <p:spPr>
          <a:xfrm>
            <a:off x="720000" y="540000"/>
            <a:ext cx="68322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Posible destinations &amp;  observations</a:t>
            </a:r>
            <a:endParaRPr b="0"/>
          </a:p>
        </p:txBody>
      </p:sp>
      <p:pic>
        <p:nvPicPr>
          <p:cNvPr id="351" name="Google Shape;351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1225" y="1218250"/>
            <a:ext cx="3333225" cy="32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67"/>
          <p:cNvPicPr preferRelativeResize="0"/>
          <p:nvPr/>
        </p:nvPicPr>
        <p:blipFill rotWithShape="1">
          <a:blip r:embed="rId5">
            <a:alphaModFix/>
          </a:blip>
          <a:srcRect b="0" l="0" r="0" t="3502"/>
          <a:stretch/>
        </p:blipFill>
        <p:spPr>
          <a:xfrm>
            <a:off x="3542200" y="1218250"/>
            <a:ext cx="2228800" cy="32936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67"/>
          <p:cNvSpPr txBox="1"/>
          <p:nvPr>
            <p:ph type="title"/>
          </p:nvPr>
        </p:nvSpPr>
        <p:spPr>
          <a:xfrm>
            <a:off x="1937325" y="4119450"/>
            <a:ext cx="18666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MALDIVAS </a:t>
            </a:r>
            <a:endParaRPr b="0"/>
          </a:p>
        </p:txBody>
      </p:sp>
      <p:sp>
        <p:nvSpPr>
          <p:cNvPr id="354" name="Google Shape;354;p67"/>
          <p:cNvSpPr txBox="1"/>
          <p:nvPr>
            <p:ph type="title"/>
          </p:nvPr>
        </p:nvSpPr>
        <p:spPr>
          <a:xfrm>
            <a:off x="4379275" y="4119450"/>
            <a:ext cx="18666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MAURICIO </a:t>
            </a:r>
            <a:endParaRPr b="0"/>
          </a:p>
        </p:txBody>
      </p:sp>
      <p:pic>
        <p:nvPicPr>
          <p:cNvPr id="355" name="Google Shape;355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51575" y="209875"/>
            <a:ext cx="1695501" cy="203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67"/>
          <p:cNvSpPr txBox="1"/>
          <p:nvPr>
            <p:ph type="title"/>
          </p:nvPr>
        </p:nvSpPr>
        <p:spPr>
          <a:xfrm>
            <a:off x="5976650" y="4119450"/>
            <a:ext cx="18666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GALÁPAGOS</a:t>
            </a:r>
            <a:r>
              <a:rPr b="0" lang="es"/>
              <a:t> </a:t>
            </a:r>
            <a:endParaRPr b="0"/>
          </a:p>
        </p:txBody>
      </p:sp>
      <p:sp>
        <p:nvSpPr>
          <p:cNvPr id="357" name="Google Shape;357;p67"/>
          <p:cNvSpPr txBox="1"/>
          <p:nvPr>
            <p:ph type="title"/>
          </p:nvPr>
        </p:nvSpPr>
        <p:spPr>
          <a:xfrm>
            <a:off x="1613175" y="3829575"/>
            <a:ext cx="2514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2300"/>
              <a:t>Nurse Shark</a:t>
            </a:r>
            <a:endParaRPr b="0" sz="2300"/>
          </a:p>
        </p:txBody>
      </p:sp>
      <p:sp>
        <p:nvSpPr>
          <p:cNvPr id="358" name="Google Shape;358;p67"/>
          <p:cNvSpPr txBox="1"/>
          <p:nvPr>
            <p:ph type="title"/>
          </p:nvPr>
        </p:nvSpPr>
        <p:spPr>
          <a:xfrm>
            <a:off x="4059800" y="4479150"/>
            <a:ext cx="20370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2200"/>
              <a:t>Whale</a:t>
            </a:r>
            <a:r>
              <a:rPr b="0" lang="es" sz="2200"/>
              <a:t> Shark</a:t>
            </a:r>
            <a:endParaRPr b="0" sz="2200"/>
          </a:p>
        </p:txBody>
      </p:sp>
      <p:sp>
        <p:nvSpPr>
          <p:cNvPr id="359" name="Google Shape;359;p67"/>
          <p:cNvSpPr txBox="1"/>
          <p:nvPr>
            <p:ph type="title"/>
          </p:nvPr>
        </p:nvSpPr>
        <p:spPr>
          <a:xfrm>
            <a:off x="5976650" y="4479150"/>
            <a:ext cx="27120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2200"/>
              <a:t>Galapagos</a:t>
            </a:r>
            <a:r>
              <a:rPr b="0" lang="es" sz="2200"/>
              <a:t> Shark</a:t>
            </a:r>
            <a:endParaRPr b="0" sz="2200"/>
          </a:p>
        </p:txBody>
      </p:sp>
      <p:sp>
        <p:nvSpPr>
          <p:cNvPr id="360" name="Google Shape;360;p67"/>
          <p:cNvSpPr txBox="1"/>
          <p:nvPr>
            <p:ph type="title"/>
          </p:nvPr>
        </p:nvSpPr>
        <p:spPr>
          <a:xfrm>
            <a:off x="6825625" y="1690025"/>
            <a:ext cx="27120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2200"/>
              <a:t>Other </a:t>
            </a:r>
            <a:r>
              <a:rPr b="0" lang="es" sz="2200"/>
              <a:t>wildlife</a:t>
            </a:r>
            <a:r>
              <a:rPr b="0" lang="es" sz="2200"/>
              <a:t> observations</a:t>
            </a:r>
            <a:endParaRPr b="0" sz="2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57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Bussiness Case</a:t>
            </a:r>
            <a:endParaRPr b="0"/>
          </a:p>
        </p:txBody>
      </p:sp>
      <p:sp>
        <p:nvSpPr>
          <p:cNvPr id="255" name="Google Shape;255;p57"/>
          <p:cNvSpPr txBox="1"/>
          <p:nvPr/>
        </p:nvSpPr>
        <p:spPr>
          <a:xfrm>
            <a:off x="724050" y="1463100"/>
            <a:ext cx="44322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· We are 4 young entrepreneurs willing to create a business from our passion: aquatics sports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·The idea is clear: offering experiences, primarily focusing on encounters with marine wildlife, especially sharks.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·Our services will include: international diving expeditions and raising awareness about the importance of preserving ocean habitats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·We are willing to create safe interactions for all: animals and people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6" name="Google Shape;25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5225" y="134750"/>
            <a:ext cx="3109853" cy="233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57"/>
          <p:cNvPicPr preferRelativeResize="0"/>
          <p:nvPr/>
        </p:nvPicPr>
        <p:blipFill rotWithShape="1">
          <a:blip r:embed="rId4">
            <a:alphaModFix/>
          </a:blip>
          <a:srcRect b="37245" l="0" r="0" t="5916"/>
          <a:stretch/>
        </p:blipFill>
        <p:spPr>
          <a:xfrm>
            <a:off x="5815228" y="2648180"/>
            <a:ext cx="3109851" cy="2356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8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Project Overview</a:t>
            </a:r>
            <a:endParaRPr b="0"/>
          </a:p>
        </p:txBody>
      </p:sp>
      <p:sp>
        <p:nvSpPr>
          <p:cNvPr id="263" name="Google Shape;263;p58"/>
          <p:cNvSpPr txBox="1"/>
          <p:nvPr/>
        </p:nvSpPr>
        <p:spPr>
          <a:xfrm>
            <a:off x="1618575" y="1199075"/>
            <a:ext cx="61788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To address the challenge of safe shark interactions, we discovered the Shark Attacks database online. We intend to utilize this resource to: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s" sz="1500">
                <a:solidFill>
                  <a:schemeClr val="lt1"/>
                </a:solidFill>
              </a:rPr>
              <a:t>Refine our destination choices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s" sz="1500">
                <a:solidFill>
                  <a:schemeClr val="lt1"/>
                </a:solidFill>
              </a:rPr>
              <a:t>Improve safety when engaging with various shark species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s" sz="1500">
                <a:solidFill>
                  <a:schemeClr val="lt1"/>
                </a:solidFill>
              </a:rPr>
              <a:t>Ensure informed decision-making while prioritizing conservation efforts, recognizing that areas with higher attack rates are also critical habitats for sharks.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This approach will help us promote both safety and environmental stewardship in our activities.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9"/>
          <p:cNvSpPr txBox="1"/>
          <p:nvPr>
            <p:ph type="title"/>
          </p:nvPr>
        </p:nvSpPr>
        <p:spPr>
          <a:xfrm>
            <a:off x="720000" y="540000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Analysis Methodology</a:t>
            </a:r>
            <a:endParaRPr b="0"/>
          </a:p>
        </p:txBody>
      </p:sp>
      <p:grpSp>
        <p:nvGrpSpPr>
          <p:cNvPr id="269" name="Google Shape;269;p59"/>
          <p:cNvGrpSpPr/>
          <p:nvPr/>
        </p:nvGrpSpPr>
        <p:grpSpPr>
          <a:xfrm>
            <a:off x="2846116" y="1166013"/>
            <a:ext cx="2724435" cy="2395827"/>
            <a:chOff x="495991" y="1190836"/>
            <a:chExt cx="2724435" cy="2395827"/>
          </a:xfrm>
        </p:grpSpPr>
        <p:sp>
          <p:nvSpPr>
            <p:cNvPr id="270" name="Google Shape;270;p59"/>
            <p:cNvSpPr/>
            <p:nvPr/>
          </p:nvSpPr>
          <p:spPr>
            <a:xfrm>
              <a:off x="932600" y="3079475"/>
              <a:ext cx="1958400" cy="133500"/>
            </a:xfrm>
            <a:prstGeom prst="rect">
              <a:avLst/>
            </a:pr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1" name="Google Shape;271;p59"/>
            <p:cNvGrpSpPr/>
            <p:nvPr/>
          </p:nvGrpSpPr>
          <p:grpSpPr>
            <a:xfrm>
              <a:off x="495991" y="1190836"/>
              <a:ext cx="2724435" cy="2395827"/>
              <a:chOff x="495991" y="1190836"/>
              <a:chExt cx="2724435" cy="2395827"/>
            </a:xfrm>
          </p:grpSpPr>
          <p:sp>
            <p:nvSpPr>
              <p:cNvPr id="272" name="Google Shape;272;p59"/>
              <p:cNvSpPr txBox="1"/>
              <p:nvPr/>
            </p:nvSpPr>
            <p:spPr>
              <a:xfrm>
                <a:off x="495991" y="3215263"/>
                <a:ext cx="8712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s" sz="120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First Step</a:t>
                </a:r>
                <a:endParaRPr b="1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273" name="Google Shape;273;p59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274" name="Google Shape;274;p59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75" name="Google Shape;275;p59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</a:endParaRPr>
                </a:p>
              </p:txBody>
            </p:sp>
          </p:grpSp>
          <p:sp>
            <p:nvSpPr>
              <p:cNvPr id="276" name="Google Shape;276;p59"/>
              <p:cNvSpPr txBox="1"/>
              <p:nvPr/>
            </p:nvSpPr>
            <p:spPr>
              <a:xfrm>
                <a:off x="823125" y="1190836"/>
                <a:ext cx="23973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1200"/>
                  </a:spcBef>
                  <a:spcAft>
                    <a:spcPts val="0"/>
                  </a:spcAft>
                  <a:buNone/>
                </a:pPr>
                <a:r>
                  <a:rPr b="1" lang="es" sz="1200">
                    <a:solidFill>
                      <a:schemeClr val="lt1"/>
                    </a:solidFill>
                  </a:rPr>
                  <a:t>Data Cleaning</a:t>
                </a:r>
                <a:endParaRPr b="1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1200"/>
                  </a:spcBef>
                  <a:spcAft>
                    <a:spcPts val="1600"/>
                  </a:spcAft>
                  <a:buNone/>
                </a:pPr>
                <a:r>
                  <a:rPr lang="es" sz="90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R</a:t>
                </a:r>
                <a:r>
                  <a:rPr lang="es" sz="90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emoving unnecessary columns and duplicates while standardizing relevant columns for consistency. Missing data is addressed by assigning the category "Unknown" to indicate unavailable information. </a:t>
                </a:r>
                <a:endParaRPr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77" name="Google Shape;277;p59"/>
          <p:cNvGrpSpPr/>
          <p:nvPr/>
        </p:nvGrpSpPr>
        <p:grpSpPr>
          <a:xfrm>
            <a:off x="4875727" y="2677775"/>
            <a:ext cx="2501348" cy="1735651"/>
            <a:chOff x="2525602" y="2702599"/>
            <a:chExt cx="2501348" cy="1735651"/>
          </a:xfrm>
        </p:grpSpPr>
        <p:sp>
          <p:nvSpPr>
            <p:cNvPr id="278" name="Google Shape;278;p59"/>
            <p:cNvSpPr/>
            <p:nvPr/>
          </p:nvSpPr>
          <p:spPr>
            <a:xfrm>
              <a:off x="2890952" y="3079475"/>
              <a:ext cx="1958400" cy="133500"/>
            </a:xfrm>
            <a:prstGeom prst="rect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9" name="Google Shape;279;p59"/>
            <p:cNvGrpSpPr/>
            <p:nvPr/>
          </p:nvGrpSpPr>
          <p:grpSpPr>
            <a:xfrm>
              <a:off x="2525602" y="2702599"/>
              <a:ext cx="2501348" cy="1735651"/>
              <a:chOff x="2525602" y="2702599"/>
              <a:chExt cx="2501348" cy="1735651"/>
            </a:xfrm>
          </p:grpSpPr>
          <p:sp>
            <p:nvSpPr>
              <p:cNvPr id="280" name="Google Shape;280;p59"/>
              <p:cNvSpPr txBox="1"/>
              <p:nvPr/>
            </p:nvSpPr>
            <p:spPr>
              <a:xfrm>
                <a:off x="2525602" y="2702599"/>
                <a:ext cx="10782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s" sz="120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Second step</a:t>
                </a:r>
                <a:endParaRPr b="1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281" name="Google Shape;281;p59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282" name="Google Shape;282;p59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83" name="Google Shape;283;p59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84" name="Google Shape;284;p59"/>
              <p:cNvSpPr txBox="1"/>
              <p:nvPr/>
            </p:nvSpPr>
            <p:spPr>
              <a:xfrm>
                <a:off x="2773350" y="3494450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200">
                    <a:solidFill>
                      <a:schemeClr val="lt1"/>
                    </a:solidFill>
                  </a:rPr>
                  <a:t>Key Questions</a:t>
                </a:r>
                <a:endParaRPr b="1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1600"/>
                  </a:spcBef>
                  <a:spcAft>
                    <a:spcPts val="1600"/>
                  </a:spcAft>
                  <a:buNone/>
                </a:pPr>
                <a:r>
                  <a:rPr lang="es" sz="90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Structuring the data using exploratory data analysis (EDA) techniques to uncover key insights and trends. Visualizations are created to effectively communicate these findings</a:t>
                </a:r>
                <a:endParaRPr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85" name="Google Shape;285;p59"/>
          <p:cNvGrpSpPr/>
          <p:nvPr/>
        </p:nvGrpSpPr>
        <p:grpSpPr>
          <a:xfrm>
            <a:off x="6876798" y="1267213"/>
            <a:ext cx="2281029" cy="2294613"/>
            <a:chOff x="6876798" y="1267213"/>
            <a:chExt cx="2281029" cy="2294613"/>
          </a:xfrm>
        </p:grpSpPr>
        <p:grpSp>
          <p:nvGrpSpPr>
            <p:cNvPr id="286" name="Google Shape;286;p59"/>
            <p:cNvGrpSpPr/>
            <p:nvPr/>
          </p:nvGrpSpPr>
          <p:grpSpPr>
            <a:xfrm>
              <a:off x="6876798" y="2775241"/>
              <a:ext cx="2281029" cy="786584"/>
              <a:chOff x="4526673" y="2800065"/>
              <a:chExt cx="2281029" cy="786584"/>
            </a:xfrm>
          </p:grpSpPr>
          <p:sp>
            <p:nvSpPr>
              <p:cNvPr id="287" name="Google Shape;287;p59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2012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88" name="Google Shape;288;p59"/>
              <p:cNvGrpSpPr/>
              <p:nvPr/>
            </p:nvGrpSpPr>
            <p:grpSpPr>
              <a:xfrm>
                <a:off x="4526673" y="2800065"/>
                <a:ext cx="1005600" cy="786584"/>
                <a:chOff x="4526673" y="2800065"/>
                <a:chExt cx="1005600" cy="786584"/>
              </a:xfrm>
            </p:grpSpPr>
            <p:grpSp>
              <p:nvGrpSpPr>
                <p:cNvPr id="289" name="Google Shape;289;p59"/>
                <p:cNvGrpSpPr/>
                <p:nvPr/>
              </p:nvGrpSpPr>
              <p:grpSpPr>
                <a:xfrm>
                  <a:off x="4808316" y="2800065"/>
                  <a:ext cx="92400" cy="411825"/>
                  <a:chOff x="845575" y="2563700"/>
                  <a:chExt cx="92400" cy="411825"/>
                </a:xfrm>
              </p:grpSpPr>
              <p:cxnSp>
                <p:nvCxnSpPr>
                  <p:cNvPr id="290" name="Google Shape;290;p59"/>
                  <p:cNvCxnSpPr/>
                  <p:nvPr/>
                </p:nvCxnSpPr>
                <p:spPr>
                  <a:xfrm>
                    <a:off x="891775" y="2616125"/>
                    <a:ext cx="0" cy="3594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291" name="Google Shape;291;p59"/>
                  <p:cNvSpPr/>
                  <p:nvPr/>
                </p:nvSpPr>
                <p:spPr>
                  <a:xfrm>
                    <a:off x="845575" y="2563700"/>
                    <a:ext cx="92400" cy="924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92" name="Google Shape;292;p59"/>
                <p:cNvSpPr txBox="1"/>
                <p:nvPr/>
              </p:nvSpPr>
              <p:spPr>
                <a:xfrm>
                  <a:off x="4526673" y="3215249"/>
                  <a:ext cx="1005600" cy="3714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1600"/>
                    </a:spcAft>
                    <a:buNone/>
                  </a:pPr>
                  <a:r>
                    <a:rPr b="1" lang="es" sz="1200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Third Step</a:t>
                  </a:r>
                  <a:endParaRPr b="1" sz="120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</p:grpSp>
        <p:sp>
          <p:nvSpPr>
            <p:cNvPr id="293" name="Google Shape;293;p59"/>
            <p:cNvSpPr txBox="1"/>
            <p:nvPr/>
          </p:nvSpPr>
          <p:spPr>
            <a:xfrm>
              <a:off x="6989963" y="1267213"/>
              <a:ext cx="20547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200">
                  <a:solidFill>
                    <a:schemeClr val="lt1"/>
                  </a:solidFill>
                </a:rPr>
                <a:t>Conclusion &amp; Action Plan</a:t>
              </a:r>
              <a:endParaRPr b="1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s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Now that we have key insights answering our questions, we can begin our adventure. Destinations and exploration trips have been decided, ensuring informed actions moving forward.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1100" y="1061162"/>
            <a:ext cx="6472749" cy="3542325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60"/>
          <p:cNvSpPr txBox="1"/>
          <p:nvPr>
            <p:ph idx="4294967295" type="title"/>
          </p:nvPr>
        </p:nvSpPr>
        <p:spPr>
          <a:xfrm>
            <a:off x="649525" y="135325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Key questions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1800"/>
              <a:t>What activity is most dangerous?</a:t>
            </a:r>
            <a:endParaRPr b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1"/>
          <p:cNvSpPr txBox="1"/>
          <p:nvPr>
            <p:ph idx="4294967295" type="title"/>
          </p:nvPr>
        </p:nvSpPr>
        <p:spPr>
          <a:xfrm>
            <a:off x="649525" y="135325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Key questions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1800"/>
              <a:t>Where do most attacks occur? And where are they fatal?  </a:t>
            </a:r>
            <a:endParaRPr b="0"/>
          </a:p>
        </p:txBody>
      </p:sp>
      <p:pic>
        <p:nvPicPr>
          <p:cNvPr id="305" name="Google Shape;30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4825" y="1228925"/>
            <a:ext cx="6228385" cy="3666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650" y="1228925"/>
            <a:ext cx="1597475" cy="366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62"/>
          <p:cNvSpPr txBox="1"/>
          <p:nvPr>
            <p:ph idx="4294967295" type="title"/>
          </p:nvPr>
        </p:nvSpPr>
        <p:spPr>
          <a:xfrm>
            <a:off x="649525" y="135325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Key questions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1800"/>
              <a:t>Which are the countries with higher rate of fatal accidents?</a:t>
            </a:r>
            <a:r>
              <a:rPr b="0" lang="es" sz="1800"/>
              <a:t> </a:t>
            </a:r>
            <a:endParaRPr b="0"/>
          </a:p>
        </p:txBody>
      </p:sp>
      <p:pic>
        <p:nvPicPr>
          <p:cNvPr id="312" name="Google Shape;31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300" y="1196975"/>
            <a:ext cx="6022350" cy="35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3"/>
          <p:cNvSpPr txBox="1"/>
          <p:nvPr>
            <p:ph idx="4294967295" type="title"/>
          </p:nvPr>
        </p:nvSpPr>
        <p:spPr>
          <a:xfrm>
            <a:off x="649525" y="135325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Key questions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1800"/>
              <a:t>Do these shark attacks in the top 15 countries with most attacks relate</a:t>
            </a:r>
            <a:endParaRPr b="0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1800"/>
              <a:t> to any specific species?</a:t>
            </a:r>
            <a:endParaRPr b="0"/>
          </a:p>
        </p:txBody>
      </p:sp>
      <p:pic>
        <p:nvPicPr>
          <p:cNvPr id="318" name="Google Shape;31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700" y="1282200"/>
            <a:ext cx="4657200" cy="376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3616" y="0"/>
            <a:ext cx="148456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163" y="1556350"/>
            <a:ext cx="5514975" cy="27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64"/>
          <p:cNvSpPr txBox="1"/>
          <p:nvPr>
            <p:ph idx="4294967295" type="title"/>
          </p:nvPr>
        </p:nvSpPr>
        <p:spPr>
          <a:xfrm>
            <a:off x="649525" y="135325"/>
            <a:ext cx="76959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Key questions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1800"/>
              <a:t>When it comes to scuba diving, where do shark attacks most commonly occur?</a:t>
            </a:r>
            <a:endParaRPr b="0"/>
          </a:p>
        </p:txBody>
      </p:sp>
      <p:pic>
        <p:nvPicPr>
          <p:cNvPr id="326" name="Google Shape;326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525" y="1532525"/>
            <a:ext cx="1028161" cy="282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51650" y="1556350"/>
            <a:ext cx="1376603" cy="27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Neo Sales Campaign by Slidesgo">
  <a:themeElements>
    <a:clrScheme name="Simple Light">
      <a:dk1>
        <a:srgbClr val="951B81"/>
      </a:dk1>
      <a:lt1>
        <a:srgbClr val="FFFFFF"/>
      </a:lt1>
      <a:dk2>
        <a:srgbClr val="2C2E83"/>
      </a:dk2>
      <a:lt2>
        <a:srgbClr val="00B5E8"/>
      </a:lt2>
      <a:accent1>
        <a:srgbClr val="951B81"/>
      </a:accent1>
      <a:accent2>
        <a:srgbClr val="2C2E83"/>
      </a:accent2>
      <a:accent3>
        <a:srgbClr val="00B5E8"/>
      </a:accent3>
      <a:accent4>
        <a:srgbClr val="00B5E8"/>
      </a:accent4>
      <a:accent5>
        <a:srgbClr val="2C2E83"/>
      </a:accent5>
      <a:accent6>
        <a:srgbClr val="951B81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